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/>
              <a:t>Ежегодный Фестиваль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 err="1"/>
              <a:t>Детко</a:t>
            </a:r>
            <a:r>
              <a:rPr lang="ru-RU" sz="4000" dirty="0"/>
              <a:t>-юношеского спорта»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560840" cy="9906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Наименование инициативного проекта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81128"/>
            <a:ext cx="7698432" cy="1600200"/>
          </a:xfrm>
        </p:spPr>
        <p:txBody>
          <a:bodyPr/>
          <a:lstStyle/>
          <a:p>
            <a:r>
              <a:rPr lang="ru-RU" dirty="0"/>
              <a:t>Описание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543800" cy="38862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Количество обучающихся в ДЮСШ из года в год практически не увеличивается, наборы в тренировочные группы проходят очень сложно. «Занятия физической культурой и спортом» - это понятие не занимает первое место в рейтинге потребностей современных школьников. Сейчас статистические данные, плачевны, практически не встретишь абсолютно здорового ребенка. Интенсивность образовательного процесса очень высока, что является существенным фактором ослабления здоровья и роста числа различных заболеваний и отклонений в состоянии организма.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1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72000"/>
            <a:ext cx="6788224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Виды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2943200"/>
          </a:xfrm>
        </p:spPr>
        <p:txBody>
          <a:bodyPr/>
          <a:lstStyle/>
          <a:p>
            <a:r>
              <a:rPr lang="ru-RU" dirty="0" smtClean="0"/>
              <a:t>Баскетбол 3х3</a:t>
            </a:r>
          </a:p>
          <a:p>
            <a:r>
              <a:rPr lang="ru-RU" dirty="0" smtClean="0"/>
              <a:t>Мини-футбол</a:t>
            </a:r>
          </a:p>
          <a:p>
            <a:r>
              <a:rPr lang="ru-RU" dirty="0" smtClean="0"/>
              <a:t>Волейбол</a:t>
            </a:r>
          </a:p>
          <a:p>
            <a:r>
              <a:rPr lang="ru-RU" dirty="0" smtClean="0"/>
              <a:t>Легкая атлетика</a:t>
            </a:r>
          </a:p>
          <a:p>
            <a:r>
              <a:rPr lang="ru-RU" dirty="0" smtClean="0"/>
              <a:t>Пулевая стрельба</a:t>
            </a:r>
            <a:endParaRPr lang="ru-RU" dirty="0"/>
          </a:p>
        </p:txBody>
      </p:sp>
      <p:pic>
        <p:nvPicPr>
          <p:cNvPr id="1027" name="Picture 3" descr="\\Srv-vm3\duyssh (shared)$\ЮБИЛЕЙ 35\ФОТО\Фото по отделениям\Баскетбол\IMG-20220909-WA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76672"/>
            <a:ext cx="2399999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rv-vm3\duyssh (shared)$\ФОТО И ВИДЕО МКУ ДО ИР ДЮСШ\Футбол 23.04.2022\IMG_20220423_143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6978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rv-vm3\duyssh (shared)$\ФОТО И ВИДЕО МКУ ДО ИР ДЮСШ\Волейбол посвященный Международному женскому дню 02.03.2022\ACZR67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6" y="2492896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rv-vm3\duyssh (shared)$\ФОТО И ВИДЕО МКУ ДО ИР ДЮСШ\2022 - 2023 учебный год\Легкая атлетика 22.04.2023\ITNC2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72" y="2449626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735088"/>
          </a:xfrm>
        </p:spPr>
        <p:txBody>
          <a:bodyPr/>
          <a:lstStyle/>
          <a:p>
            <a:r>
              <a:rPr lang="ru-RU" dirty="0" smtClean="0"/>
              <a:t>Обучающиеся в образовательных учреждений Иркутского районного муниципального образования в возрасте до 18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4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842448" cy="1303040"/>
          </a:xfrm>
        </p:spPr>
        <p:txBody>
          <a:bodyPr/>
          <a:lstStyle/>
          <a:p>
            <a:r>
              <a:rPr lang="ru-RU" dirty="0"/>
              <a:t>Ожидаемое количество участников проект </a:t>
            </a:r>
            <a:r>
              <a:rPr lang="ru-RU" dirty="0" smtClean="0"/>
              <a:t> 300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8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159024"/>
          </a:xfrm>
        </p:spPr>
        <p:txBody>
          <a:bodyPr/>
          <a:lstStyle/>
          <a:p>
            <a:r>
              <a:rPr lang="ru-RU" dirty="0" smtClean="0"/>
              <a:t>Сентябрь-Октябрь 2023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455168"/>
          </a:xfrm>
        </p:spPr>
        <p:txBody>
          <a:bodyPr>
            <a:normAutofit/>
          </a:bodyPr>
          <a:lstStyle/>
          <a:p>
            <a:r>
              <a:rPr lang="ru-RU" dirty="0" smtClean="0"/>
              <a:t>Привлечёт учащихся обще образовательных учреждений Иркутского района к занятиям в спортивных секциях;</a:t>
            </a:r>
          </a:p>
          <a:p>
            <a:r>
              <a:rPr lang="ru-RU" dirty="0" smtClean="0"/>
              <a:t>Увеличить процент занимающихся спортом Иркутского района;</a:t>
            </a:r>
          </a:p>
          <a:p>
            <a:r>
              <a:rPr lang="ru-RU" dirty="0" smtClean="0"/>
              <a:t>Улучшить здоровье школьников.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8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</TotalTime>
  <Words>145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Ежегодный Фестиваль  «Детко-юношеского спорта» </vt:lpstr>
      <vt:lpstr>Описание проблемы</vt:lpstr>
      <vt:lpstr>Виды спорта</vt:lpstr>
      <vt:lpstr>Участники</vt:lpstr>
      <vt:lpstr>Презентация PowerPoint</vt:lpstr>
      <vt:lpstr>Сроки реализации</vt:lpstr>
      <vt:lpstr>Ожидаемые результаты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Ежегодный Фестиваль  «Детко-юношеского спорта» </dc:title>
  <dc:creator>Казнов Даниил Сергеевич</dc:creator>
  <cp:lastModifiedBy>Казнов Даниил Сегеевич</cp:lastModifiedBy>
  <cp:revision>5</cp:revision>
  <dcterms:created xsi:type="dcterms:W3CDTF">2023-12-01T05:18:53Z</dcterms:created>
  <dcterms:modified xsi:type="dcterms:W3CDTF">2023-12-01T06:04:32Z</dcterms:modified>
</cp:coreProperties>
</file>